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15E62-9D02-0F69-70FC-8D14FE69EC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CC234-1B8F-220B-A5FD-34258CF00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43A0-5481-5F53-4FB8-977DD36D4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559A4-A733-FDF3-183A-A38C617EB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23850-F5AA-4F1C-9D67-3E14710CD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2935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1367F-EAFB-D116-CCE2-820C4D55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AC1BFF-DC5D-B2F4-805D-CACF8555F4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22929-FE09-0C22-00E2-7EAC739C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C0AF7-A75C-5082-7DFF-BE76E440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D2B05-8A40-0FF9-0B1E-9B2E12DE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37085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C4EFCB-782A-28F6-6155-BE87A79760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4BAC1D-82B3-A22C-187E-F6CDBAC97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4D3C1-1CB3-79FE-D34E-E145201AD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E7AAA-F379-82E6-C478-6A7CF5FF9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5AEF8-3229-5F48-E3BE-4B7FE5EB4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86447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921C0-BABC-DC6B-40F2-714F0244C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1513D-E5F2-157A-DC9F-17C588693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BDD50-2F57-2871-9095-50F3D2772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07C55-7445-68C4-8438-65E314CB9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4C998-CEBF-6338-95D6-6B9C93443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1985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5B13F-17D3-AFFC-6736-7A76A74C6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40C226-23A0-3924-252F-652B5C139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A02F9-A181-64C4-1D03-EDCBD2A21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E2746-EFBC-DD57-A100-96EBA5A4F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1F052-33E0-59BA-750B-B25A01004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3418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B1A7-7836-D80E-08EB-CC93520C3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9C84E-1959-6A0F-4448-62CE92A54C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2CE523-AEC7-1C20-E87C-1BAF12378C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BA15A-F49D-C932-95AD-485C0539C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34661-8674-B670-8524-D93F5E0B8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3AF12-33E8-A706-1FC3-14CF410BB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554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10A38-9507-CB3F-78C0-9AB551A2A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23D19-193C-204D-795B-C11831291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F75B14-ADC7-2245-7BA4-1D3E60549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DD16D-6719-9AC6-8064-C7AB887744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77391F-6D04-5712-62E3-8492F1EEEC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348D30-FD57-3BBB-4F8C-2839281DE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57CCD-F43E-78D1-860F-0B84C8A5C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F2D62F-6CA0-DA75-1760-F69FC0049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65457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07D3C-0932-5735-F57E-07F8E128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AC6C8B-342B-2377-2B06-493312417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3F1CAE-EEEA-0B22-5EC7-8ED525368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BFB6A7-B7EB-7719-B40B-C035030E4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889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7B1147-A3E6-D7A1-3161-C9381839F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87A20C-7E58-7A9C-FA9E-C46856399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42587-5716-67E8-F7B4-DBF889DCE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3015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086FE-0496-8B7F-D511-EDCA83AB8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97A2A-D21C-94B9-5A6B-F0D57C096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6C59C4-36FE-D44D-3E9B-4BCD6DF2C7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9B698-7D0F-6FC5-D7EE-F9F3A9AA4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20469B-08FC-9729-3FA1-489C4CA8D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225AC-C3F5-5A8C-931C-1B739B41C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9153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5F427-83E8-DC7C-6C09-0E8E895AE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DF99A-588B-FB0C-F2F4-6D5CAFF2E0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025F6-F741-8584-1836-6C2F5D4E92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BB6346-64DF-F304-A6E4-2C0524620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CC730-A448-4820-CD90-8B517EC07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FB0FE-0959-4E1D-BAA6-D92C95B6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339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327CD8-AEAE-69F8-5BE2-A6096CE90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0001A5-6C99-290C-6763-F6BD228E9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722F5-4189-1D50-9195-00209914F5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B9F7E-EF9E-4DB1-86C5-1AB52417DECB}" type="datetimeFigureOut">
              <a:rPr lang="en-NL" smtClean="0"/>
              <a:t>27/05/2025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89790-1BAB-7E46-B6D2-616A8D842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39147-CBAD-7ACF-21A6-54CDD0016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42856-5DED-4AD6-B34D-FB6D57F8F2A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1846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AFC095-86DF-BD94-9420-CA7CD21DF1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00"/>
          <a:stretch/>
        </p:blipFill>
        <p:spPr bwMode="auto">
          <a:xfrm>
            <a:off x="1685364" y="564776"/>
            <a:ext cx="8934330" cy="51300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01774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Duijndam</dc:creator>
  <cp:lastModifiedBy>Bart Duijndam</cp:lastModifiedBy>
  <cp:revision>1</cp:revision>
  <cp:lastPrinted>2025-05-27T09:01:39Z</cp:lastPrinted>
  <dcterms:created xsi:type="dcterms:W3CDTF">2025-05-27T09:01:33Z</dcterms:created>
  <dcterms:modified xsi:type="dcterms:W3CDTF">2025-05-27T10:48:39Z</dcterms:modified>
</cp:coreProperties>
</file>